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JOINS are used to retrieve data from multiple tables. It is performed whenever two or more tables are joined in a SQL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44959"/>
            <a:ext cx="7552038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INNER JOIN (or sometimes called simple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LEFT OUTER JOIN (or sometimes called LEFT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RIGHT OUTER JOIN (or sometimes called RIGHT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FULL OUTER JOIN (or sometimes called FULL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 JOIN (or sometimes called CARTESIAN JOIN)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Cross Join creates a cartesian product between two sets of data.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62400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table1.column1, table2.column2...</a:t>
            </a:r>
          </a:p>
          <a:p>
            <a:r>
              <a:rPr lang="en-US" dirty="0"/>
              <a:t>FROM  table1, table2 [, table3 ]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Cross Join creates a cartesian product between two sets of data.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 </a:t>
            </a:r>
            <a:r>
              <a:rPr lang="en-US" dirty="0" err="1" smtClean="0">
                <a:latin typeface="+mj-lt"/>
              </a:rPr>
              <a:t>a.YYYY</a:t>
            </a:r>
            <a:r>
              <a:rPr lang="en-US" dirty="0" smtClean="0">
                <a:latin typeface="+mj-lt"/>
              </a:rPr>
              <a:t>, b.MM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year_values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a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month_values</a:t>
            </a:r>
            <a:r>
              <a:rPr lang="en-US" dirty="0" smtClean="0">
                <a:latin typeface="+mj-lt"/>
              </a:rPr>
              <a:t> AS </a:t>
            </a:r>
            <a:r>
              <a:rPr lang="en-US" dirty="0">
                <a:latin typeface="+mj-lt"/>
              </a:rPr>
              <a:t>b</a:t>
            </a: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 smtClean="0">
                <a:latin typeface="+mj-lt"/>
              </a:rPr>
              <a:t>a.YYYY</a:t>
            </a:r>
            <a:r>
              <a:rPr lang="en-US" dirty="0" smtClean="0">
                <a:latin typeface="+mj-lt"/>
              </a:rPr>
              <a:t>, b.MM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4308</TotalTime>
  <Words>143</Words>
  <Application>Microsoft Office PowerPoint</Application>
  <PresentationFormat>Widescreen</PresentationFormat>
  <Paragraphs>22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JOINS</vt:lpstr>
      <vt:lpstr>CROSS JOIN</vt:lpstr>
      <vt:lpstr>CROSS JOIN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93</cp:revision>
  <dcterms:created xsi:type="dcterms:W3CDTF">2018-09-26T08:50:40Z</dcterms:created>
  <dcterms:modified xsi:type="dcterms:W3CDTF">2018-12-24T10:31:03Z</dcterms:modified>
</cp:coreProperties>
</file>